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6" r:id="rId2"/>
    <p:sldId id="280" r:id="rId3"/>
    <p:sldId id="257" r:id="rId4"/>
    <p:sldId id="258" r:id="rId5"/>
    <p:sldId id="259" r:id="rId6"/>
    <p:sldId id="260" r:id="rId7"/>
    <p:sldId id="281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BCAC5-2A16-4C80-82ED-E0614ADCEF7F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C9A13-928B-487A-9AC5-53F5264C1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87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214F-4615-4F70-987B-A70F8A90DB6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D5F59-ED7E-4425-BE01-A97802A5D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214F-4615-4F70-987B-A70F8A90DB6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D5F59-ED7E-4425-BE01-A97802A5D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214F-4615-4F70-987B-A70F8A90DB6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D5F59-ED7E-4425-BE01-A97802A5D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214F-4615-4F70-987B-A70F8A90DB6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D5F59-ED7E-4425-BE01-A97802A5D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214F-4615-4F70-987B-A70F8A90DB6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D5F59-ED7E-4425-BE01-A97802A5D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214F-4615-4F70-987B-A70F8A90DB6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D5F59-ED7E-4425-BE01-A97802A5D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214F-4615-4F70-987B-A70F8A90DB6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D5F59-ED7E-4425-BE01-A97802A5D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214F-4615-4F70-987B-A70F8A90DB6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D5F59-ED7E-4425-BE01-A97802A5D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214F-4615-4F70-987B-A70F8A90DB6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D5F59-ED7E-4425-BE01-A97802A5D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214F-4615-4F70-987B-A70F8A90DB6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D5F59-ED7E-4425-BE01-A97802A5D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214F-4615-4F70-987B-A70F8A90DB6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D5F59-ED7E-4425-BE01-A97802A5D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3D214F-4615-4F70-987B-A70F8A90DB6D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E9D5F59-ED7E-4425-BE01-A97802A5D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8884" y="1196752"/>
            <a:ext cx="8424936" cy="409342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 anchor="t" anchorCtr="0">
            <a:spAutoFit/>
          </a:bodyPr>
          <a:lstStyle/>
          <a:p>
            <a:pPr indent="360000" algn="ctr" fontAlgn="base"/>
            <a:r>
              <a:rPr lang="ru-RU" sz="3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Карагандинский экономический </a:t>
            </a:r>
          </a:p>
          <a:p>
            <a:pPr indent="360000" algn="ctr" fontAlgn="base"/>
            <a:r>
              <a:rPr lang="ru-RU" sz="3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университет </a:t>
            </a:r>
            <a:endParaRPr lang="ru-RU" sz="3500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  <a:p>
            <a:pPr indent="360000" algn="just" fontAlgn="base"/>
            <a:endParaRPr lang="ru-RU" sz="25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  <a:p>
            <a:pPr indent="360000" algn="ctr" fontAlgn="base"/>
            <a:r>
              <a:rPr lang="ru-RU" sz="2500" b="1" dirty="0" err="1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Ибышев</a:t>
            </a:r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  </a:t>
            </a:r>
            <a:r>
              <a:rPr lang="ru-RU" sz="2500" b="1" dirty="0" err="1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Ержар</a:t>
            </a:r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 </a:t>
            </a:r>
            <a:r>
              <a:rPr lang="ru-RU" sz="2500" b="1" dirty="0" err="1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Садуахасович</a:t>
            </a:r>
            <a:endParaRPr lang="ru-RU" sz="25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  <a:p>
            <a:pPr indent="360000" algn="ctr" fontAlgn="base"/>
            <a:r>
              <a:rPr lang="ru-RU" sz="2000" b="1" i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Проректор по стратегическому и инновационному развитию</a:t>
            </a:r>
          </a:p>
          <a:p>
            <a:pPr indent="360000" algn="ctr" fontAlgn="base"/>
            <a:endParaRPr lang="ru-RU" sz="2000" b="1" i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  <a:p>
            <a:pPr indent="360000" algn="ctr" fontAlgn="base"/>
            <a:r>
              <a:rPr lang="ru-RU" sz="5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Презентация С</a:t>
            </a:r>
            <a:r>
              <a:rPr lang="en-US" sz="5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AADTU</a:t>
            </a:r>
            <a:endParaRPr lang="ru-RU" sz="25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  <a:p>
            <a:pPr indent="360000" algn="just" fontAlgn="base"/>
            <a:endParaRPr lang="ru-RU" sz="2500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  <a:p>
            <a:pPr indent="360000" algn="just" fontAlgn="base"/>
            <a:endParaRPr lang="ru-RU" sz="2500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54240" y="188640"/>
            <a:ext cx="8294224" cy="504056"/>
            <a:chOff x="454240" y="332656"/>
            <a:chExt cx="8294224" cy="50405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457105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5497" y="1196752"/>
            <a:ext cx="806489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3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latin typeface="Franklin Gothic Heavy" panose="020B0903020102020204" pitchFamily="34" charset="0"/>
              </a:rPr>
              <a:t>Исследования и инновации</a:t>
            </a:r>
          </a:p>
          <a:p>
            <a:pPr indent="360000" algn="just" fontAlgn="base"/>
            <a:endParaRPr lang="en-US" sz="25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CAADTU будет способствовать сотрудничеству в проведении исследований онлайн и открытого обучения, стимулируя тематические исследовательские группы в передовых областях,</a:t>
            </a:r>
            <a:r>
              <a:rPr lang="en-US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 </a:t>
            </a:r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совместной подготовки научных и инновационных проектов для финансирования, совместным программам для докторантов и обмена научными сотрудниками .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55654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5497" y="908720"/>
            <a:ext cx="80648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Университеты-члены CAADTU должны разработать новые образовательные модели, для того чтобы обучить как можно большое количество студентов, которые совмещают работу и учебу за пределами обычных классов. Это потребует новые виды курсов и новые  учебно-методические концепции, что позволит самостоятельное изучение на расстоянии и во времени, удобном для каждого обучающегося, хотя поддержка студентов (лицом к лицу в учебных центрах) является важным компонентом всех моделей. 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29700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68904" y="880259"/>
            <a:ext cx="80648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2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Необходимо создание научно-исследовательских и инновационных центров преподавания и обучения в высших учебных заведениях, которые сейчас относятся к числу наиболее важных в Европе и в мире. Темы исследования должны быть связаны со стилем преподавания и дизайном обучения, курсов и разработки учебных программ, поддержки студентов и оценки, организацией курсов и учебных планов, созданием учебной среды, развитием персонала, обеспечением качества онлайн и смешанного образования, образовательным управлением и институциональной стратегией, маркетинговыми и другими вопросами, которые тесно связаны с ядром современного высшего образования. Это также включает в себя новые образовательные технологии, такие как открытые образовательные ресурсы и </a:t>
            </a:r>
            <a:r>
              <a:rPr lang="ru-RU" sz="2000" b="1" dirty="0" err="1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MOOCs</a:t>
            </a:r>
            <a:r>
              <a:rPr lang="ru-RU" sz="2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.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624052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39552" y="1124744"/>
            <a:ext cx="80648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Сотрудничество в области научных исследований будет способствовать передаче исследовательских знаний в инновационной практике, особенно там, где это приводит к новым моделям преподавания и дизайна обучения. Поступая таким образом, САADTU будет способствовать распространению открытых инноваций и новых методов преподавания и обучения, объединяя институциональные инновации. 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725652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92128" y="1052736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3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latin typeface="Franklin Gothic Heavy" panose="020B0903020102020204" pitchFamily="34" charset="0"/>
              </a:rPr>
              <a:t>Открытое образование и </a:t>
            </a:r>
            <a:r>
              <a:rPr lang="ru-RU" sz="3000" b="1" dirty="0" err="1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latin typeface="Franklin Gothic Heavy" panose="020B0903020102020204" pitchFamily="34" charset="0"/>
              </a:rPr>
              <a:t>MOOCs</a:t>
            </a:r>
            <a:endParaRPr lang="ru-RU" sz="30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latin typeface="Franklin Gothic Heavy" panose="020B0903020102020204" pitchFamily="34" charset="0"/>
            </a:endParaRP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Открытое образование удаляет ненужные барьеры для обучения, обеспечивая студентам реальный шанс на успех. Барьеры на пути обучения могут отличаться между людьми, странами и культурами. Открытость не только связана с финансовыми аспектами, но и с проблемами открытого доступа, открытой политики лицензирования, свободы места, темпа и времени обучения, открытого входа и открытой педагогики.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717554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55105" y="1268760"/>
            <a:ext cx="80648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Видение САADTU' в открытом образовании необходимо организовать доступ ко всем учащимся, которые желают принять участие в системе высшего образования, таким образом, чтобы удовлетворять их потребности. Открытость является не просто вопросом барьеров для доступа к обучению, связанного с лицензиями или технологическими аспектами, но и с культурными, социальными и </a:t>
            </a:r>
            <a:r>
              <a:rPr lang="ru-RU" sz="2500" b="1" dirty="0" err="1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институциональ</a:t>
            </a:r>
            <a:r>
              <a:rPr lang="en-US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-</a:t>
            </a:r>
            <a:r>
              <a:rPr lang="ru-RU" sz="2500" b="1" dirty="0" err="1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ными</a:t>
            </a:r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 </a:t>
            </a:r>
            <a:r>
              <a:rPr lang="en-US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 </a:t>
            </a:r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проблемами. 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97109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39552" y="1268760"/>
            <a:ext cx="806489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3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latin typeface="Franklin Gothic Heavy" panose="020B0903020102020204" pitchFamily="34" charset="0"/>
              </a:rPr>
              <a:t>Виртуальная мобильность</a:t>
            </a: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Виртуальная мобильность является новшеством в схемах мобильности для обеспечения студентам международного онлайн-опыта. </a:t>
            </a: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По виртуальной мобильности, студентам предлагается возможность пройти курс иностранного университета в течение определенного периода. Это означает, что студент может освоить этот курс как курс собственного университета. 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059599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61801" y="1628800"/>
            <a:ext cx="806489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Инновации в мобильности имеют свои преимущества. Студенты развивают навыки работы или управления командами онлайн, как в новой реальности мира. Кроме того, студенты могут посетить несколько университетов онлайн и построить более специализированную или индивидуальную учебную программу. 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099743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39552" y="1124744"/>
            <a:ext cx="8064896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latin typeface="Franklin Gothic Heavy" panose="020B0903020102020204" pitchFamily="34" charset="0"/>
              </a:rPr>
              <a:t>Развитие навыков</a:t>
            </a:r>
          </a:p>
          <a:p>
            <a:pPr indent="360000" algn="just" fontAlgn="base"/>
            <a:endParaRPr lang="ru-RU" sz="25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Экономика знаний нуждается в людях, с правильным сочетанием навыков: междисциплинарных компетенций, электронных навыков для цифровой эпохи, креативности, гибкости и четкого понимания выбранной ими области. Высшие учебные заведения должны стремиться стимулировать развитие предпринимательских, творческих и инновационных навыков по всем дисциплинам.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822818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68904" y="1484784"/>
            <a:ext cx="80648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Существует острая потребность в гибких, инновационных подходах в обучении и способах доставки знаний для повышения качества и актуальности высшего образования. Виртуальные инкубаторы набирают стратегическое значение через оснащение студентов и рабочих с навыками, необходимыми для смены работы, а также для развития предпринимательства.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55165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9532" y="904949"/>
            <a:ext cx="8424936" cy="452431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 anchor="t" anchorCtr="0">
            <a:spAutoFit/>
          </a:bodyPr>
          <a:lstStyle/>
          <a:p>
            <a:pPr indent="360000" algn="just" fontAlgn="base"/>
            <a:r>
              <a:rPr lang="ru-RU" sz="2400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Центрально-Азиатская ассоциация университетов дистанционного обучения (С</a:t>
            </a:r>
            <a:r>
              <a:rPr lang="en-US" sz="2400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A</a:t>
            </a:r>
            <a:r>
              <a:rPr lang="ru-RU" sz="2400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ADTU­ </a:t>
            </a:r>
            <a:r>
              <a:rPr lang="en-US" sz="2400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Central Asia Association of Distance Teaching Universities</a:t>
            </a:r>
            <a:r>
              <a:rPr lang="ru-RU" sz="2400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) – организация, представляющая интересы как центрально-азиатских университетов открытого и дистанционного образования, так и национальных консорциумов (ассоциаций) институтов высшего профессионального образования, которые занимают активную позицию в области дистанционного и электронного обучения. СААDTU является основным представителем интересов организаций открытого и дистанционного обучения в Центральной Азии.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54240" y="188640"/>
            <a:ext cx="8294224" cy="504056"/>
            <a:chOff x="454240" y="332656"/>
            <a:chExt cx="8294224" cy="50405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212091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35192" y="1052736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3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latin typeface="Franklin Gothic Heavy" panose="020B0903020102020204" pitchFamily="34" charset="0"/>
              </a:rPr>
              <a:t>Обеспечение качества</a:t>
            </a: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В сотрудничестве с EFQUEL и ENQA, САADTU направлена на содействие изучения передового опыта в области использования ИКТ в высшем образовании, с четкой целью подготовить центрально-азиатские университеты для смешанного образования и инициатив трансграничного сотрудничества в реализации инновационных и информационно-коммуникационных технологий и укрепления партнерских отношений. 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229269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67714" y="980728"/>
            <a:ext cx="806489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3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latin typeface="Franklin Gothic Heavy" panose="020B0903020102020204" pitchFamily="34" charset="0"/>
              </a:rPr>
              <a:t>Принципы CAADTU:</a:t>
            </a: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Студент-ориентированное обучение на основе высококачественных обучающих сред;</a:t>
            </a:r>
          </a:p>
          <a:p>
            <a:pPr indent="360000" algn="just" fontAlgn="base"/>
            <a:endParaRPr lang="ru-RU" sz="25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Открытость для обучающихся с помощью гибких структур и методов, которые дают высшее образование студентам, когда и где им это необходимо, посредством интернет-технологий и не только;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942376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9311" y="1484784"/>
            <a:ext cx="806489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Содействие развитию открытого и гибкого высшего образования;</a:t>
            </a: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Развитие и поддержка отраслевого лидерства на национальном и международном уровнях;</a:t>
            </a: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Поддерживая распространение возможностей для обучения и студенческой мобильности посредством создания сетей и сотрудничества между организациями;</a:t>
            </a: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.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506314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9311" y="1340768"/>
            <a:ext cx="80648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Сетевое образование и мобильность, преодолевая национальные, отраслевые и институциональные границы;</a:t>
            </a:r>
          </a:p>
          <a:p>
            <a:pPr indent="360000" algn="just" fontAlgn="base"/>
            <a:endParaRPr lang="ru-RU" sz="25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Члены САADTU разделяют приверженность равенству возможностей, пожизненного развития таланта, и для удовлетворения потребностей экономики, культуры и гражданского общества в Центральной Азии на региональном, национальном и центрально-азиатском уровнях.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408912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68904" y="1484784"/>
            <a:ext cx="8064896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ctr" fontAlgn="base"/>
            <a:r>
              <a:rPr lang="ru-RU" sz="5000" b="1" i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Благодарю </a:t>
            </a:r>
            <a:endParaRPr lang="en-US" sz="5000" b="1" i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  <a:p>
            <a:pPr indent="360000" algn="ctr" fontAlgn="base"/>
            <a:r>
              <a:rPr lang="ru-RU" sz="5000" b="1" i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за внимание!</a:t>
            </a:r>
          </a:p>
          <a:p>
            <a:pPr indent="360000" algn="ctr" fontAlgn="base"/>
            <a:endParaRPr lang="ru-RU" sz="2500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  <a:p>
            <a:pPr indent="360000" algn="ctr" fontAlgn="base"/>
            <a:r>
              <a:rPr lang="en-US" sz="2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WWW. KEU.KZ</a:t>
            </a:r>
          </a:p>
          <a:p>
            <a:pPr indent="360000" algn="ctr" fontAlgn="base"/>
            <a:endParaRPr lang="en-US" sz="20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  <a:p>
            <a:pPr indent="360000" algn="ctr" fontAlgn="base"/>
            <a:endParaRPr lang="en-US" sz="2000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  <a:p>
            <a:pPr indent="360000" algn="ctr" fontAlgn="base"/>
            <a:r>
              <a:rPr lang="en-US" sz="2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ergar@mail.ru</a:t>
            </a:r>
            <a:endParaRPr lang="ru-RU" sz="20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55764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54240" y="1556792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Центрально-Азиатская ассоциация университетов дистанционного обучения (САADTU) обеспечивает взаимодействие и сотрудничество центрально-азиатских университетов, реализующих программы высшего профессионального образования  посредством  технологий. </a:t>
            </a: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Все члены Ассоциации являются некоммерческими организациями.</a:t>
            </a:r>
            <a:endParaRPr lang="ru-RU" sz="2500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736134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83568" y="1412776"/>
            <a:ext cx="789863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3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latin typeface="Franklin Gothic Heavy" panose="020B0903020102020204" pitchFamily="34" charset="0"/>
              </a:rPr>
              <a:t>Члены САADTU делятся на несколько категорий.</a:t>
            </a: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•	полноправные члены – крупнейшие университеты открытого и дистанционного обучения следующих стран и регионов: Казахстан, Узбекистан, Киргизия, Таджикистан, Туркменистан;</a:t>
            </a: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•	ассоциированные члены.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4240" y="332656"/>
            <a:ext cx="8294224" cy="50405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1800" y="417660"/>
            <a:ext cx="3650159" cy="34704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417660"/>
            <a:ext cx="3650159" cy="34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314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83568" y="1268760"/>
            <a:ext cx="7848872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3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latin typeface="Franklin Gothic Heavy" panose="020B0903020102020204" pitchFamily="34" charset="0"/>
              </a:rPr>
              <a:t>Офис САADTU</a:t>
            </a:r>
            <a:endParaRPr lang="en-US" sz="30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latin typeface="Franklin Gothic Heavy" panose="020B0903020102020204" pitchFamily="34" charset="0"/>
            </a:endParaRPr>
          </a:p>
          <a:p>
            <a:pPr indent="360000" algn="just" fontAlgn="base"/>
            <a:endParaRPr lang="ru-RU" sz="30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Офис САADTU, который будет находится в           г. Караганде (Казахстан), оказывает поддержку институтам-членам в налаживании сотрудничества и реализации совместных проектов. САADTU обеспечивает стратегическую платформу для деятельности своих членов в Центральной Азии.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189042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70346" y="884654"/>
            <a:ext cx="806489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latin typeface="Franklin Gothic Heavy" panose="020B0903020102020204" pitchFamily="34" charset="0"/>
              </a:rPr>
              <a:t>Миссия САADTU</a:t>
            </a:r>
          </a:p>
          <a:p>
            <a:pPr indent="360000" algn="just" fontAlgn="base"/>
            <a:r>
              <a:rPr lang="ru-RU" sz="23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Основными целями САADTU являются: содействие развитию и укрепление позиций открытого, дистанционного и электронного обучения в Центральной Азии и мире посредством активной поддержки развития членов Ассоциации, а также стратегического сотрудничества.</a:t>
            </a:r>
          </a:p>
          <a:p>
            <a:pPr indent="360000" algn="just" fontAlgn="base"/>
            <a:r>
              <a:rPr lang="ru-RU" sz="23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САADTU является ведущим институциональным объединением Центральной Азии в области открытого и дистанционного высшего образования. Мы стремимся к созданию центрально-азиатского учебного пространства в соответствии с Болонской декларацией.</a:t>
            </a:r>
          </a:p>
          <a:p>
            <a:pPr indent="360000" algn="just" fontAlgn="base"/>
            <a:endParaRPr lang="ru-RU" sz="20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05692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71964" y="1196752"/>
            <a:ext cx="8064896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В основе деятельности САADTU лежит концепция создания единого Центрально-азиатского пространства высшего образования, проведение политики в соответствии с новыми тенденциями в области открытого и дистанционного образования, повышение компетентности в данных областях, инновационная деятельность в сфере электронного обучения и преподавательской деятельности с использованием информационных технологий.</a:t>
            </a:r>
          </a:p>
          <a:p>
            <a:pPr indent="360000" algn="just" fontAlgn="base"/>
            <a:endParaRPr lang="ru-RU" sz="25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57021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5497" y="1052736"/>
            <a:ext cx="8064896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С 1 января 2015 года президентом САADTU должен быть выбранный учредителями ректор одного из университетов.</a:t>
            </a:r>
          </a:p>
          <a:p>
            <a:pPr indent="360000" algn="just" fontAlgn="base"/>
            <a:endParaRPr lang="en-US" sz="25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latin typeface="Franklin Gothic Heavy" panose="020B0903020102020204" pitchFamily="34" charset="0"/>
            </a:endParaRP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Деятельность</a:t>
            </a: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•	проведение ежегодных конференций;</a:t>
            </a: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•	реализация проектов;</a:t>
            </a: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•	поиск партнеров;</a:t>
            </a: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•	реализация различных программ сотрудничества;</a:t>
            </a:r>
          </a:p>
          <a:p>
            <a:pPr indent="360000" algn="just" fontAlgn="base"/>
            <a:r>
              <a:rPr lang="ru-RU" sz="2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•	поддержание связей с ICDE.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81243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5697252"/>
            <a:ext cx="9143998" cy="1160748"/>
            <a:chOff x="0" y="5697252"/>
            <a:chExt cx="9143998" cy="116074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6336" y="5697252"/>
              <a:ext cx="1547662" cy="1160747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82668" y="5697252"/>
              <a:ext cx="1813667" cy="116074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697252"/>
              <a:ext cx="1123603" cy="116074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187624" y="5697252"/>
              <a:ext cx="4595044" cy="116074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ru-RU" sz="1400" b="1" dirty="0">
                  <a:latin typeface="Calibri" panose="020F0502020204030204" pitchFamily="34" charset="0"/>
                </a:rPr>
                <a:t>Центрально-Азиатская ассоциация университетов дистанционного обучения (С</a:t>
              </a:r>
              <a:r>
                <a:rPr lang="en-US" sz="1400" b="1" dirty="0">
                  <a:latin typeface="Calibri" panose="020F0502020204030204" pitchFamily="34" charset="0"/>
                </a:rPr>
                <a:t>A</a:t>
              </a:r>
              <a:r>
                <a:rPr lang="ru-RU" sz="1400" b="1" dirty="0">
                  <a:latin typeface="Calibri" panose="020F0502020204030204" pitchFamily="34" charset="0"/>
                </a:rPr>
                <a:t>ADTU­ </a:t>
              </a:r>
              <a:r>
                <a:rPr lang="en-US" sz="1400" b="1" dirty="0">
                  <a:latin typeface="Calibri" panose="020F0502020204030204" pitchFamily="34" charset="0"/>
                </a:rPr>
                <a:t>Central Asia Association of Distance Teaching Universities</a:t>
              </a:r>
              <a:r>
                <a:rPr lang="ru-RU" sz="1400" b="1" dirty="0">
                  <a:latin typeface="Calibri" panose="020F0502020204030204" pitchFamily="34" charset="0"/>
                </a:rPr>
                <a:t>) </a:t>
              </a:r>
              <a:endParaRPr lang="ru-RU" sz="1400" b="1" dirty="0" smtClean="0">
                <a:latin typeface="Calibri" panose="020F0502020204030204" pitchFamily="34" charset="0"/>
              </a:endParaRPr>
            </a:p>
            <a:p>
              <a:pPr lvl="0" algn="ctr"/>
              <a:r>
                <a:rPr lang="ru-RU" sz="1400" b="1" dirty="0" smtClean="0">
                  <a:latin typeface="Calibri" panose="020F0502020204030204" pitchFamily="34" charset="0"/>
                </a:rPr>
                <a:t>КАЗАХСТАН, УЗБЕКИСТАН, КИРГИЗИЯ, ТАДЖИКИСТАН</a:t>
              </a:r>
              <a:endParaRPr lang="ru-RU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94446" y="983044"/>
            <a:ext cx="806489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 fontAlgn="base"/>
            <a:r>
              <a:rPr lang="ru-RU" sz="2500" b="1" dirty="0" err="1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latin typeface="Franklin Gothic Heavy" panose="020B0903020102020204" pitchFamily="34" charset="0"/>
              </a:rPr>
              <a:t>LifeLongLearning</a:t>
            </a:r>
            <a:endParaRPr lang="ru-RU" sz="25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latin typeface="Franklin Gothic Heavy" panose="020B0903020102020204" pitchFamily="34" charset="0"/>
            </a:endParaRPr>
          </a:p>
          <a:p>
            <a:pPr indent="360000" algn="just" fontAlgn="base"/>
            <a:r>
              <a:rPr lang="ru-RU" sz="21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САADTU поддерживает, благодаря своему опыту, высшие учебные заведения для продолжения образования близкого к профессиональным стандартам. САADTU предлагает новые институциональные стратегии и бизнес-модели для организации непрерывного обучения .</a:t>
            </a:r>
          </a:p>
          <a:p>
            <a:pPr indent="360000" algn="just" fontAlgn="base"/>
            <a:r>
              <a:rPr lang="ru-RU" sz="21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Непрерывное обучение помогает в разработке структуры для продолжения образования, которое может отражать профессиональные знания и помочь приобретать в течение всей жизни знания.</a:t>
            </a:r>
          </a:p>
          <a:p>
            <a:pPr indent="360000" algn="just" fontAlgn="base"/>
            <a:r>
              <a:rPr lang="ru-RU" sz="21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  <a:latin typeface="Franklin Gothic Heavy" panose="020B0903020102020204" pitchFamily="34" charset="0"/>
              </a:rPr>
              <a:t>Непрерывное обучение еще не в полной мере реализовано в большинстве университетов. Ввод непрерывного обучения студента означает разработку новых стратегий и бизнес-моделей. 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54240" y="332656"/>
            <a:ext cx="8294224" cy="504056"/>
            <a:chOff x="454240" y="332656"/>
            <a:chExt cx="8294224" cy="5040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54240" y="332656"/>
              <a:ext cx="8294224" cy="5040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800" y="417660"/>
              <a:ext cx="3650159" cy="34704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04048" y="417660"/>
              <a:ext cx="3650159" cy="3470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6950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EAEAEA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AEAE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314</TotalTime>
  <Words>1714</Words>
  <Application>Microsoft Office PowerPoint</Application>
  <PresentationFormat>Экран (4:3)</PresentationFormat>
  <Paragraphs>117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Вика</dc:creator>
  <cp:lastModifiedBy>1</cp:lastModifiedBy>
  <cp:revision>31</cp:revision>
  <dcterms:created xsi:type="dcterms:W3CDTF">2014-12-18T04:45:23Z</dcterms:created>
  <dcterms:modified xsi:type="dcterms:W3CDTF">2014-12-25T03:38:58Z</dcterms:modified>
</cp:coreProperties>
</file>